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950" r:id="rId2"/>
    <p:sldId id="1416" r:id="rId3"/>
    <p:sldId id="518" r:id="rId4"/>
    <p:sldId id="522" r:id="rId5"/>
    <p:sldId id="520" r:id="rId6"/>
    <p:sldId id="1486" r:id="rId7"/>
    <p:sldId id="521" r:id="rId8"/>
    <p:sldId id="1487" r:id="rId9"/>
    <p:sldId id="999" r:id="rId10"/>
    <p:sldId id="1000" r:id="rId11"/>
    <p:sldId id="1001" r:id="rId12"/>
    <p:sldId id="1002" r:id="rId13"/>
    <p:sldId id="1488" r:id="rId14"/>
    <p:sldId id="1215" r:id="rId15"/>
    <p:sldId id="1216" r:id="rId16"/>
    <p:sldId id="1217" r:id="rId17"/>
    <p:sldId id="1218" r:id="rId18"/>
    <p:sldId id="1489" r:id="rId19"/>
    <p:sldId id="421" r:id="rId20"/>
    <p:sldId id="542" r:id="rId21"/>
    <p:sldId id="1297" r:id="rId22"/>
    <p:sldId id="1298" r:id="rId23"/>
    <p:sldId id="1299" r:id="rId24"/>
    <p:sldId id="1300" r:id="rId25"/>
    <p:sldId id="1301" r:id="rId26"/>
    <p:sldId id="1490" r:id="rId27"/>
    <p:sldId id="619" r:id="rId28"/>
    <p:sldId id="620" r:id="rId29"/>
    <p:sldId id="621" r:id="rId30"/>
    <p:sldId id="622" r:id="rId31"/>
    <p:sldId id="1193" r:id="rId32"/>
    <p:sldId id="1491" r:id="rId33"/>
    <p:sldId id="1492" r:id="rId34"/>
    <p:sldId id="1493" r:id="rId35"/>
    <p:sldId id="1494" r:id="rId36"/>
    <p:sldId id="1495" r:id="rId37"/>
    <p:sldId id="838" r:id="rId38"/>
    <p:sldId id="840" r:id="rId39"/>
    <p:sldId id="524" r:id="rId40"/>
    <p:sldId id="841" r:id="rId41"/>
    <p:sldId id="842" r:id="rId42"/>
    <p:sldId id="843" r:id="rId43"/>
    <p:sldId id="525" r:id="rId44"/>
    <p:sldId id="1030" r:id="rId45"/>
    <p:sldId id="954" r:id="rId46"/>
    <p:sldId id="1480" r:id="rId47"/>
    <p:sldId id="1411" r:id="rId48"/>
    <p:sldId id="1408" r:id="rId49"/>
    <p:sldId id="1485" r:id="rId50"/>
    <p:sldId id="1484" r:id="rId51"/>
    <p:sldId id="1410" r:id="rId52"/>
    <p:sldId id="1281" r:id="rId53"/>
    <p:sldId id="1339" r:id="rId54"/>
    <p:sldId id="94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518"/>
            <p14:sldId id="522"/>
            <p14:sldId id="520"/>
            <p14:sldId id="1486"/>
            <p14:sldId id="521"/>
            <p14:sldId id="1487"/>
            <p14:sldId id="999"/>
            <p14:sldId id="1000"/>
            <p14:sldId id="1001"/>
            <p14:sldId id="1002"/>
            <p14:sldId id="1488"/>
            <p14:sldId id="1215"/>
            <p14:sldId id="1216"/>
            <p14:sldId id="1217"/>
            <p14:sldId id="1218"/>
            <p14:sldId id="1489"/>
            <p14:sldId id="421"/>
            <p14:sldId id="542"/>
            <p14:sldId id="1297"/>
            <p14:sldId id="1298"/>
            <p14:sldId id="1299"/>
            <p14:sldId id="1300"/>
            <p14:sldId id="1301"/>
            <p14:sldId id="1490"/>
            <p14:sldId id="619"/>
            <p14:sldId id="620"/>
            <p14:sldId id="621"/>
            <p14:sldId id="622"/>
            <p14:sldId id="1193"/>
            <p14:sldId id="1491"/>
            <p14:sldId id="1492"/>
            <p14:sldId id="1493"/>
            <p14:sldId id="1494"/>
            <p14:sldId id="1495"/>
            <p14:sldId id="838"/>
            <p14:sldId id="840"/>
            <p14:sldId id="524"/>
            <p14:sldId id="841"/>
            <p14:sldId id="842"/>
            <p14:sldId id="843"/>
            <p14:sldId id="525"/>
            <p14:sldId id="1030"/>
            <p14:sldId id="954"/>
            <p14:sldId id="1480"/>
            <p14:sldId id="1411"/>
            <p14:sldId id="1408"/>
            <p14:sldId id="1485"/>
            <p14:sldId id="1484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AC77-2F00-1117-1F5B-20557DE7A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31A31-B9AB-4903-AA24-1A096BB8F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3373E-4DC5-C3E9-B5F6-A8F5CE4E6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ECDBE-BBDE-D14F-9B0A-388F256EA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73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EE6F4-1EE7-D99D-2B83-40D744C17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0F8B1-28B2-EADC-9BF2-3EBDAEC01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235DF-90A3-0660-48EA-CA4D28271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2CCFC-186E-D1EA-0F75-E7F7F1858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74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7D5FA-550F-DDCC-6A59-F551D394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97B77-883F-1C73-F857-2AABE64C4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071DD-9BE9-55E5-C2CA-419EEB37A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2E3FA-A9F0-7E9E-87EC-8A36CE10B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15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09/02/2026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15th February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Blessing and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glory and power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 unto the Ancient of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nation all of creation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Bow before the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415703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tongue in heaven and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declare Your glory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knee shall bow at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be exalted O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Your kingdom shall not pass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Ancient of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38795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Your kingdom shall reign</a:t>
            </a:r>
          </a:p>
          <a:p>
            <a:r>
              <a:rPr lang="en-GB" sz="3600" dirty="0">
                <a:solidFill>
                  <a:schemeClr val="bg1"/>
                </a:solidFill>
              </a:rPr>
              <a:t>Over all the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unto the Ancient of Days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none can compare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Your matchless worth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unto the Ancient of Days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55702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44353-2AE4-C165-20FD-082CA0F8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3937B0-7835-AC7D-276A-A9C0C4141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tongue in heaven and earth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Shall declare Your glory</a:t>
            </a:r>
          </a:p>
          <a:p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knee shall bow at Your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be exalted O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Your kingdom shall not pass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Ancient of Days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6B84A-616D-03B2-81D6-808E7090CD48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171494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6CD6A-1A79-4C06-C787-9262131E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F02A-9B23-1889-529E-95BFDC356F0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44F955-8587-4B56-18F8-08DBE6CC1DDE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99BF6-689C-8F3F-2205-4B9E12A3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2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br>
              <a:rPr lang="en-GB" sz="96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Living Hope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7106807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Johnson | Phil Wickham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2017 Phil Wickham Music; Simply Global Songs; Sing My Songs; Bethel Music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17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How great the chasm that lay between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How high the mountain I could not climb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desperation I turned to heaven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spoke Your name into the night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through the darkness Your loving-kindness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Tore through the shadows of my soul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is finished the end is written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00642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Who could imagine so great a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heart could fathom such boundless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God of ages stepped down from glory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wear my sin and bear my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cross has spoken I am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King of kings calls me His 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Beautiful Savior I’m Yours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34184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2C9E-0DDB-E095-534E-8D05553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19907-44A5-A66D-451D-F92ED8D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C2985-B6E8-BA68-5169-4B3ACB1EA4E5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5486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9F7B2-4602-6EF0-B4EB-2BD0A07F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AB30DE-FCD0-AA06-77E0-7AE56394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Then came the morning that sealed the promise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buried body began to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Out of the silence the Roaring Lion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Declared the grave has no claim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Yours is the victory whoa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212E5-B969-500E-6FD6-CC8608860010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3064188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C08D5-384F-902F-6475-F4241A93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E647D1-B41A-EB35-577B-BDEAFA2B6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1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Hallelujah praise the One who set me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Hallelujah death has lost its grip on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have broken every chain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There’s salvation in Your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01AA-7DF6-22A8-9641-482110AFDF1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91498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E3017-7AC2-625C-E37B-D4AB48EF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F7C7DF-531C-F5EB-9D43-95359D8D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 my living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God You are my living hope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0B26D-8919-A799-7C0A-65B8DE5FF4E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16943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091E8-8066-91F3-71F0-DDC7AB46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44F1-B26D-1BD9-6A22-A8080297630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CDE5D-1735-E7A1-7CC7-010691C9652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408E0-FCE9-A4A3-93D3-C7CEAB88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Breathe</a:t>
            </a:r>
            <a:br>
              <a:rPr lang="en-GB" sz="6600" dirty="0">
                <a:solidFill>
                  <a:srgbClr val="00A3E0"/>
                </a:solidFill>
                <a:latin typeface="akagi_probook"/>
              </a:rPr>
            </a:br>
            <a:r>
              <a:rPr lang="en-GB" sz="6600" dirty="0">
                <a:solidFill>
                  <a:srgbClr val="00A3E0"/>
                </a:solidFill>
                <a:latin typeface="akagi_probook"/>
              </a:rPr>
              <a:t> (This is the Air)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1874117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Marie Barnett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1995 Mercy / Vineyard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</a:p>
        </p:txBody>
      </p:sp>
    </p:spTree>
    <p:extLst>
      <p:ext uri="{BB962C8B-B14F-4D97-AF65-F5344CB8AC3E}">
        <p14:creationId xmlns:p14="http://schemas.microsoft.com/office/powerpoint/2010/main" val="1444287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the air I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air I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holy presence living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daily bread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daily bread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very word spoken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163490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I'm desperate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I'm lost without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09432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Come Now </a:t>
            </a:r>
            <a:r>
              <a:rPr lang="en-GB" sz="4400" dirty="0">
                <a:solidFill>
                  <a:srgbClr val="00A3E0"/>
                </a:solidFill>
                <a:latin typeface="akagi_probook"/>
              </a:rPr>
              <a:t>Is the Time To Worship</a:t>
            </a:r>
            <a:endParaRPr lang="en-GB" sz="44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2430948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Doerksen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1998 Vineyard Songs (UK/Eire)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This is the air I breathe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air I breathe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C4D15-F158-5D95-133D-1082B56A93DE}"/>
              </a:ext>
            </a:extLst>
          </p:cNvPr>
          <p:cNvSpPr txBox="1"/>
          <p:nvPr/>
        </p:nvSpPr>
        <p:spPr>
          <a:xfrm>
            <a:off x="2313214" y="3323549"/>
            <a:ext cx="4626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This is the air I breathe</a:t>
            </a:r>
          </a:p>
          <a:p>
            <a:r>
              <a:rPr lang="en-GB" dirty="0"/>
              <a:t>This is the air I breathe</a:t>
            </a:r>
          </a:p>
        </p:txBody>
      </p:sp>
    </p:spTree>
    <p:extLst>
      <p:ext uri="{BB962C8B-B14F-4D97-AF65-F5344CB8AC3E}">
        <p14:creationId xmlns:p14="http://schemas.microsoft.com/office/powerpoint/2010/main" val="1871746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Waiting here for You with our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Lifted high in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it's You we adore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Singing alleluia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264809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A11A9-161F-8518-D417-08DFCE76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7ABF-04ED-377C-051A-C4E281F6EE3D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12370-B0DA-82A4-D86F-B5C18AC95DDD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CEC97-1A46-8B54-52E6-E7CA21C6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64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04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1940001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now is the time to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now is the time to give your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just as you are to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just as you are before your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63466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F8AE-215D-4A23-841C-79813C3D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F296BA-95CB-8863-72AE-0A00CCEBB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 of it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from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to You are all things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deserve the glory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E39C-5AA8-D84C-043C-D9B3C2EC5DD6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745680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27EFA-E6BD-5ACE-62D5-BA42A2F2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85701AC-BD6B-DAEA-6670-E3BB42B4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FFDA4-6174-4385-C593-569092DE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3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One day every tongue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confess You are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One day every knee will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Still the greatest treasure remains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those who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DD8D-3F2D-160B-109A-4F25FC3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9CED0D5-B4BC-7981-B77B-625D788E7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23BA-F4F5-5091-D8C5-1E90AFF9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B62E-638E-0A8E-CF84-6A4E340F3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D8D4C70-3F06-57AE-5928-B8AA05581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now is the time to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now is the time to give your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just as you are to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just as you are before your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BBA12-34C9-4A01-B259-16F294C6FA49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288911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Willingly we choose to surrender our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Willingly our knees will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With all our heart soul mind and strength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gladly choose You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318984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6F897-774B-2898-3BEE-585494DC5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6310524-4543-7DBF-EC12-8B1CF605E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Come now is the time to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now is the time to give your heart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just as you are to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 just as you are before your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7FE93-DA42-4EF2-9269-B61918B09E4B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319157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Ancient Of Days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798108</a:t>
            </a:r>
          </a:p>
          <a:p>
            <a:r>
              <a:rPr lang="en-GB" sz="1200" dirty="0">
                <a:solidFill>
                  <a:schemeClr val="bg1"/>
                </a:solidFill>
              </a:rPr>
              <a:t>Gary Sadler | Jamie Harvill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1992 Integrity's Hosanna!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License #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9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5990</TotalTime>
  <Words>1466</Words>
  <Application>Microsoft Office PowerPoint</Application>
  <PresentationFormat>On-screen Show (4:3)</PresentationFormat>
  <Paragraphs>259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240</cp:revision>
  <dcterms:created xsi:type="dcterms:W3CDTF">2024-09-27T16:56:29Z</dcterms:created>
  <dcterms:modified xsi:type="dcterms:W3CDTF">2026-02-09T10:35:38Z</dcterms:modified>
</cp:coreProperties>
</file>